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40" d="100"/>
          <a:sy n="140" d="100"/>
        </p:scale>
        <p:origin x="99" y="3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6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1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4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24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67" r:id="rId6"/>
    <p:sldLayoutId id="2147483872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sp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57E40-46E6-3D40-E758-C001CAAA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sk-SK" sz="8000" dirty="0">
                <a:effectLst/>
                <a:hlinkClick r:id="rId2"/>
              </a:rPr>
              <a:t>ASP.NET</a:t>
            </a:r>
            <a:r>
              <a:rPr lang="sk-SK" sz="8000" dirty="0"/>
              <a:t> Core - Minimal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D3136-6D98-BFBE-E146-EF2E0DDC1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Milan Martiniak</a:t>
            </a:r>
          </a:p>
          <a:p>
            <a:pPr algn="r"/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9B099-1952-4D03-8565-F48656F4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3307" r="33307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72732F-2DFE-5B36-0076-850B169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3" y="4120598"/>
            <a:ext cx="451402" cy="45140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ftvérové riešenia pre malých aj veľkých podnikateľov | KROS">
            <a:extLst>
              <a:ext uri="{FF2B5EF4-FFF2-40B4-BE49-F238E27FC236}">
                <a16:creationId xmlns:a16="http://schemas.microsoft.com/office/drawing/2014/main" id="{CF7F71B7-02D7-3679-A22A-0A207F4D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35" y="6241249"/>
            <a:ext cx="499060" cy="4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3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" descr="Camera lens close up">
            <a:extLst>
              <a:ext uri="{FF2B5EF4-FFF2-40B4-BE49-F238E27FC236}">
                <a16:creationId xmlns:a16="http://schemas.microsoft.com/office/drawing/2014/main" id="{C2EEA7AE-4DF0-77E9-D0C3-AE0E2F16F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49" name="Rectangle 9">
            <a:extLst>
              <a:ext uri="{FF2B5EF4-FFF2-40B4-BE49-F238E27FC236}">
                <a16:creationId xmlns:a16="http://schemas.microsoft.com/office/drawing/2014/main" id="{A17823FA-1B3E-4584-8A71-416FCE831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2074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C1756-3451-1F0B-7328-C2621566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83004-CD31-5838-E8D2-5323FB6C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46F4-C0E9-2177-1569-73C58910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Mýty</a:t>
            </a:r>
            <a:r>
              <a:rPr lang="en-US" dirty="0"/>
              <a:t> a </a:t>
            </a:r>
            <a:r>
              <a:rPr lang="en-US" dirty="0" err="1"/>
              <a:t>povery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DF7A-B278-517F-AC14-86C2F9AD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One-file API (</a:t>
            </a:r>
            <a:r>
              <a:rPr lang="en-US" dirty="0" err="1"/>
              <a:t>Program.cs</a:t>
            </a:r>
            <a:r>
              <a:rPr lang="en-US" dirty="0"/>
              <a:t> hell)</a:t>
            </a:r>
          </a:p>
          <a:p>
            <a:r>
              <a:rPr lang="en-US" dirty="0" err="1"/>
              <a:t>Vhodné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 pre demo</a:t>
            </a:r>
          </a:p>
          <a:p>
            <a:r>
              <a:rPr lang="en-US" dirty="0"/>
              <a:t>Len pre </a:t>
            </a:r>
            <a:r>
              <a:rPr lang="en-US" dirty="0" err="1"/>
              <a:t>začiatočníkov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pochová</a:t>
            </a:r>
            <a:r>
              <a:rPr lang="en-US" dirty="0"/>
              <a:t> Controllers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FA922-391D-6F84-AFF5-3D9AAF8A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A273-A381-00F9-486D-4D430881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Aktuálne</a:t>
            </a:r>
            <a:r>
              <a:rPr lang="en-US" dirty="0"/>
              <a:t> </a:t>
            </a:r>
            <a:r>
              <a:rPr lang="en-US" dirty="0" err="1"/>
              <a:t>obmedzenia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6A56-7A86-F340-AEFD-D4BC5B689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6138111" cy="3048001"/>
          </a:xfrm>
        </p:spPr>
        <p:txBody>
          <a:bodyPr/>
          <a:lstStyle/>
          <a:p>
            <a:r>
              <a:rPr lang="en-US" dirty="0" err="1"/>
              <a:t>Nepodporuje</a:t>
            </a:r>
            <a:r>
              <a:rPr lang="en-US" dirty="0"/>
              <a:t> MVC </a:t>
            </a:r>
            <a:r>
              <a:rPr lang="en-US" dirty="0" err="1"/>
              <a:t>filtre</a:t>
            </a:r>
            <a:endParaRPr lang="en-US" dirty="0"/>
          </a:p>
          <a:p>
            <a:r>
              <a:rPr lang="en-US" dirty="0" err="1"/>
              <a:t>Nepodporuje</a:t>
            </a:r>
            <a:r>
              <a:rPr lang="en-US" dirty="0"/>
              <a:t> </a:t>
            </a:r>
            <a:r>
              <a:rPr lang="en-US" dirty="0" err="1"/>
              <a:t>ApiVersioning</a:t>
            </a:r>
            <a:endParaRPr lang="en-US" dirty="0"/>
          </a:p>
          <a:p>
            <a:r>
              <a:rPr lang="en-US" dirty="0" err="1"/>
              <a:t>Chýba</a:t>
            </a:r>
            <a:r>
              <a:rPr lang="en-US" dirty="0"/>
              <a:t> </a:t>
            </a:r>
            <a:r>
              <a:rPr lang="en-US" dirty="0" err="1"/>
              <a:t>vstavaná</a:t>
            </a:r>
            <a:r>
              <a:rPr lang="en-US" dirty="0"/>
              <a:t> </a:t>
            </a:r>
            <a:r>
              <a:rPr lang="en-US" dirty="0" err="1"/>
              <a:t>validácia</a:t>
            </a:r>
            <a:endParaRPr lang="en-US" dirty="0"/>
          </a:p>
          <a:p>
            <a:r>
              <a:rPr lang="en-US" dirty="0" err="1"/>
              <a:t>Nepodporuje</a:t>
            </a:r>
            <a:r>
              <a:rPr lang="en-US" dirty="0"/>
              <a:t> OData</a:t>
            </a:r>
          </a:p>
          <a:p>
            <a:r>
              <a:rPr lang="en-US" dirty="0" err="1"/>
              <a:t>Chýba</a:t>
            </a:r>
            <a:r>
              <a:rPr lang="en-US" dirty="0"/>
              <a:t> </a:t>
            </a:r>
            <a:r>
              <a:rPr lang="en-US" dirty="0" err="1"/>
              <a:t>podpora</a:t>
            </a:r>
            <a:r>
              <a:rPr lang="en-US" dirty="0"/>
              <a:t> pre C</a:t>
            </a:r>
            <a:r>
              <a:rPr lang="sk-SK" dirty="0"/>
              <a:t>ontent negotiation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83807-96A7-711E-CC4C-DF0B9795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126F7A-FCC8-BB56-E3AA-FDB833D6F0F0}"/>
              </a:ext>
            </a:extLst>
          </p:cNvPr>
          <p:cNvSpPr txBox="1">
            <a:spLocks/>
          </p:cNvSpPr>
          <p:nvPr/>
        </p:nvSpPr>
        <p:spPr>
          <a:xfrm>
            <a:off x="6900111" y="3047998"/>
            <a:ext cx="4804209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IEndpointFilter</a:t>
            </a:r>
            <a:endParaRPr lang="en-US" dirty="0"/>
          </a:p>
          <a:p>
            <a:r>
              <a:rPr lang="en-US" dirty="0" err="1"/>
              <a:t>Asp.Versioning.Http</a:t>
            </a:r>
            <a:endParaRPr lang="en-US" dirty="0"/>
          </a:p>
          <a:p>
            <a:r>
              <a:rPr lang="en-US" dirty="0" err="1"/>
              <a:t>Chystá</a:t>
            </a:r>
            <a:r>
              <a:rPr lang="en-US" dirty="0"/>
              <a:t> </a:t>
            </a:r>
            <a:r>
              <a:rPr lang="en-US" dirty="0" err="1"/>
              <a:t>sa</a:t>
            </a:r>
            <a:endParaRPr lang="en-US" dirty="0"/>
          </a:p>
          <a:p>
            <a:r>
              <a:rPr lang="en-US" dirty="0"/>
              <a:t>S </a:t>
            </a:r>
            <a:r>
              <a:rPr lang="en-US" dirty="0" err="1"/>
              <a:t>trochou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spraviť</a:t>
            </a:r>
            <a:endParaRPr lang="en-US" dirty="0"/>
          </a:p>
          <a:p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spraviť</a:t>
            </a:r>
            <a:r>
              <a:rPr lang="en-US" dirty="0"/>
              <a:t> </a:t>
            </a:r>
            <a:r>
              <a:rPr lang="en-US" dirty="0" err="1"/>
              <a:t>vlastná</a:t>
            </a:r>
            <a:r>
              <a:rPr lang="en-US" dirty="0"/>
              <a:t> </a:t>
            </a:r>
            <a:r>
              <a:rPr lang="en-US" dirty="0" err="1"/>
              <a:t>podpora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F2AFB-27B4-E450-A2B2-CB983DB4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841377"/>
            <a:ext cx="4745505" cy="16664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 Design Pattern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7A77E6-7A35-7E03-17DD-3D5D991B2C55}"/>
              </a:ext>
            </a:extLst>
          </p:cNvPr>
          <p:cNvSpPr txBox="1">
            <a:spLocks/>
          </p:cNvSpPr>
          <p:nvPr/>
        </p:nvSpPr>
        <p:spPr>
          <a:xfrm>
            <a:off x="835022" y="2796988"/>
            <a:ext cx="4745505" cy="3280777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DEMO</a:t>
            </a:r>
          </a:p>
        </p:txBody>
      </p:sp>
      <p:grpSp>
        <p:nvGrpSpPr>
          <p:cNvPr id="2073" name="Group 2056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074" name="Freeform: Shape 2061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: Shape 2062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76" name="Group 2058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077" name="Freeform: Shape 2059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78" name="Freeform: Shape 2060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 descr="REPR - Request Endpoint Response">
            <a:extLst>
              <a:ext uri="{FF2B5EF4-FFF2-40B4-BE49-F238E27FC236}">
                <a16:creationId xmlns:a16="http://schemas.microsoft.com/office/drawing/2014/main" id="{CADA5F81-B8A4-A258-97FC-3B9EF2DF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860772"/>
            <a:ext cx="4369112" cy="20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40D7D-7D60-4238-D710-D13EE336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E3D54-6B6A-7BAD-4CF7-8AD69B6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15" y="1163594"/>
            <a:ext cx="9660836" cy="2923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 dirty="0" err="1"/>
              <a:t>Čo</a:t>
            </a:r>
            <a:r>
              <a:rPr lang="en-US" sz="8000" dirty="0"/>
              <a:t> to </a:t>
            </a:r>
            <a:r>
              <a:rPr lang="en-US" sz="8000" dirty="0" err="1"/>
              <a:t>teda</a:t>
            </a:r>
            <a:r>
              <a:rPr lang="en-US" sz="8000" dirty="0"/>
              <a:t> Minimal API je?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D0E7A6-A29D-6289-1606-4F42AB99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olorful building blocks&#10;&#10;Description automatically generated">
            <a:extLst>
              <a:ext uri="{FF2B5EF4-FFF2-40B4-BE49-F238E27FC236}">
                <a16:creationId xmlns:a16="http://schemas.microsoft.com/office/drawing/2014/main" id="{95CEB7C2-8465-CD5F-4DE2-B60DD4CE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"/>
          <a:stretch/>
        </p:blipFill>
        <p:spPr>
          <a:xfrm>
            <a:off x="-5996" y="-12022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E3D54-6B6A-7BAD-4CF7-8AD69B6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9B73D-74A8-9D07-8307-582DF6A6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construction vehicle with black and yellow construction blocks&#10;&#10;Description automatically generated">
            <a:extLst>
              <a:ext uri="{FF2B5EF4-FFF2-40B4-BE49-F238E27FC236}">
                <a16:creationId xmlns:a16="http://schemas.microsoft.com/office/drawing/2014/main" id="{BCFA0688-3966-FEF4-010F-DCAB4A94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" r="867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9" name="Picture 8" descr="A building blocks on a black background&#10;&#10;Description automatically generated">
            <a:extLst>
              <a:ext uri="{FF2B5EF4-FFF2-40B4-BE49-F238E27FC236}">
                <a16:creationId xmlns:a16="http://schemas.microsoft.com/office/drawing/2014/main" id="{0AA01FC8-E26B-FAED-BED4-87338235D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" r="1" b="1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1E4F4-8B2B-9151-27EC-A573C422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83" b="1298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09520E-A19F-A14E-B11F-70962D4A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299B5A-C9A8-A884-5801-EE57C48C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42333"/>
            <a:ext cx="5905500" cy="16259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Demo</a:t>
            </a:r>
          </a:p>
        </p:txBody>
      </p:sp>
      <p:pic>
        <p:nvPicPr>
          <p:cNvPr id="5" name="Content Placeholder 4" descr="A toy truck on a road&#10;&#10;Description automatically generated">
            <a:extLst>
              <a:ext uri="{FF2B5EF4-FFF2-40B4-BE49-F238E27FC236}">
                <a16:creationId xmlns:a16="http://schemas.microsoft.com/office/drawing/2014/main" id="{71B8A635-7408-9B40-74EA-347040BD0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64" b="-3"/>
          <a:stretch/>
        </p:blipFill>
        <p:spPr>
          <a:xfrm>
            <a:off x="1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7" name="Picture 6" descr="A toy bridge with flowers and street lights&#10;&#10;Description automatically generated">
            <a:extLst>
              <a:ext uri="{FF2B5EF4-FFF2-40B4-BE49-F238E27FC236}">
                <a16:creationId xmlns:a16="http://schemas.microsoft.com/office/drawing/2014/main" id="{D7CF2814-3526-C5B1-B366-E68032A43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65" r="1" b="10538"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2C5B1-AE21-438A-B6AF-21EAEC40AD0D}"/>
              </a:ext>
            </a:extLst>
          </p:cNvPr>
          <p:cNvSpPr/>
          <p:nvPr/>
        </p:nvSpPr>
        <p:spPr>
          <a:xfrm>
            <a:off x="199523" y="2719137"/>
            <a:ext cx="1809751" cy="541421"/>
          </a:xfrm>
          <a:prstGeom prst="rect">
            <a:avLst/>
          </a:prstGeom>
          <a:solidFill>
            <a:srgbClr val="23B1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0811E-1988-AB02-9753-E5B5E5190B96}"/>
              </a:ext>
            </a:extLst>
          </p:cNvPr>
          <p:cNvSpPr/>
          <p:nvPr/>
        </p:nvSpPr>
        <p:spPr>
          <a:xfrm>
            <a:off x="505326" y="2865523"/>
            <a:ext cx="1191128" cy="473242"/>
          </a:xfrm>
          <a:prstGeom prst="rect">
            <a:avLst/>
          </a:prstGeom>
          <a:solidFill>
            <a:srgbClr val="23B1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331AD-E934-4A50-B8BC-9C32DAFB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40E604-F737-7B8B-0C05-A648D64B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Ďakujem</a:t>
            </a:r>
          </a:p>
        </p:txBody>
      </p:sp>
      <p:pic>
        <p:nvPicPr>
          <p:cNvPr id="7" name="Picture 2" descr="Softvérové riešenia pre malých aj veľkých podnikateľov | KROS">
            <a:extLst>
              <a:ext uri="{FF2B5EF4-FFF2-40B4-BE49-F238E27FC236}">
                <a16:creationId xmlns:a16="http://schemas.microsoft.com/office/drawing/2014/main" id="{366B89E5-FA7F-1E22-EBE4-4EBE6EAC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35" y="6241249"/>
            <a:ext cx="499060" cy="4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55427-5DB3-638C-52F7-1BBBE50263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10969" y="790900"/>
            <a:ext cx="4338919" cy="43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FD61-7E80-77AB-E066-C85BF169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Čo</a:t>
            </a:r>
            <a:r>
              <a:rPr lang="en-US" dirty="0"/>
              <a:t> je to Minimal API?</a:t>
            </a:r>
            <a:endParaRPr lang="sk-SK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73FA4-8AEE-E61E-7AF7-5FBFC7F3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17" y="2513388"/>
            <a:ext cx="8162365" cy="397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D07EC-BCBB-7B91-5CB7-DDDB2118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8C65F-7813-E76C-6675-C6B006C7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076131"/>
            <a:ext cx="4238016" cy="273386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/>
              <a:t>Je vám to povedomé?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0079F9F-0458-4E1F-8C66-3DC92F31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495009A-106E-4F1B-AC00-6E25656CE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5A45C02B-8287-913B-8FAC-04C4B228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43" y="762000"/>
            <a:ext cx="3584315" cy="257174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B88A53-96B6-A56B-FC3B-EBCFE3254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2" y="3939303"/>
            <a:ext cx="2190750" cy="1741646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BCC727-9074-C274-C05A-ADE585352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0" y="3961211"/>
            <a:ext cx="2190750" cy="1697831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FE25D-B410-8007-1370-AB26A00E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3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C6910-0AAC-7861-B156-360153ACD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6E6A-4F74-58E1-2053-445E025B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1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18755A-4BDA-1352-6740-068CB41F0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8" r="-1" b="43297"/>
          <a:stretch/>
        </p:blipFill>
        <p:spPr>
          <a:xfrm>
            <a:off x="5334476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6B8C-2330-EC5F-D3C6-87A1896C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Google Sans"/>
              </a:rPr>
              <a:t>L</a:t>
            </a:r>
            <a:r>
              <a:rPr lang="sk-SK" b="0" i="0" dirty="0">
                <a:effectLst/>
                <a:latin typeface="Google Sans"/>
              </a:rPr>
              <a:t>earning curve </a:t>
            </a:r>
            <a:r>
              <a:rPr lang="en-US" b="0" i="0" dirty="0">
                <a:effectLst/>
                <a:latin typeface="Google Sans"/>
              </a:rPr>
              <a:t>📈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6476D-EF2A-2717-A8AB-98656B5A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90CD-0505-33FF-5D7C-89958A0D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8200"/>
            <a:ext cx="3810001" cy="1949449"/>
          </a:xfrm>
        </p:spPr>
        <p:txBody>
          <a:bodyPr anchor="b">
            <a:normAutofit/>
          </a:bodyPr>
          <a:lstStyle/>
          <a:p>
            <a:r>
              <a:rPr lang="en-US" dirty="0" err="1"/>
              <a:t>Prečo</a:t>
            </a:r>
            <a:r>
              <a:rPr lang="en-US" dirty="0"/>
              <a:t> Minimal API?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6B8C-2330-EC5F-D3C6-87A1896C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Google Sans"/>
              </a:rPr>
              <a:t>L</a:t>
            </a:r>
            <a:r>
              <a:rPr lang="sk-SK" b="0" i="0" dirty="0">
                <a:effectLst/>
                <a:latin typeface="Google Sans"/>
              </a:rPr>
              <a:t>earning curve </a:t>
            </a:r>
            <a:r>
              <a:rPr lang="en-US" b="0" i="0" dirty="0">
                <a:effectLst/>
                <a:latin typeface="Google Sans"/>
              </a:rPr>
              <a:t>📈</a:t>
            </a:r>
          </a:p>
          <a:p>
            <a:r>
              <a:rPr lang="en-US" dirty="0">
                <a:latin typeface="Google Sans"/>
              </a:rPr>
              <a:t>Controllers ⁉️</a:t>
            </a:r>
          </a:p>
          <a:p>
            <a:r>
              <a:rPr lang="en-US" b="0" i="0" dirty="0">
                <a:effectLst/>
                <a:latin typeface="Google Sans"/>
              </a:rPr>
              <a:t>Performance 🔥</a:t>
            </a:r>
            <a:endParaRPr lang="sk-SK" b="0" i="0" dirty="0">
              <a:effectLst/>
              <a:latin typeface="Google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FE9C49-A980-3224-9417-1AB3D8B497FB}"/>
              </a:ext>
            </a:extLst>
          </p:cNvPr>
          <p:cNvSpPr txBox="1">
            <a:spLocks/>
          </p:cNvSpPr>
          <p:nvPr/>
        </p:nvSpPr>
        <p:spPr>
          <a:xfrm>
            <a:off x="6647449" y="1858877"/>
            <a:ext cx="3810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>
              <a:latin typeface="Google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3E6AE9-436A-3DDD-901D-A078D898146D}"/>
              </a:ext>
            </a:extLst>
          </p:cNvPr>
          <p:cNvSpPr txBox="1">
            <a:spLocks/>
          </p:cNvSpPr>
          <p:nvPr/>
        </p:nvSpPr>
        <p:spPr>
          <a:xfrm>
            <a:off x="6870032" y="2171699"/>
            <a:ext cx="4950993" cy="3048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Google Sans"/>
              </a:rPr>
              <a:t>Pochádzajú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ešte</a:t>
            </a:r>
            <a:r>
              <a:rPr lang="en-US" dirty="0">
                <a:latin typeface="Google Sans"/>
              </a:rPr>
              <a:t> z MVC</a:t>
            </a:r>
          </a:p>
          <a:p>
            <a:pPr lvl="1"/>
            <a:r>
              <a:rPr lang="en-US" dirty="0">
                <a:latin typeface="Google Sans"/>
              </a:rPr>
              <a:t>View ale </a:t>
            </a:r>
            <a:r>
              <a:rPr lang="en-US" dirty="0" err="1">
                <a:latin typeface="Google Sans"/>
              </a:rPr>
              <a:t>nepoužívame</a:t>
            </a:r>
            <a:endParaRPr lang="en-US" dirty="0">
              <a:latin typeface="Google Sans"/>
            </a:endParaRPr>
          </a:p>
          <a:p>
            <a:pPr lvl="1"/>
            <a:r>
              <a:rPr lang="en-US" dirty="0">
                <a:latin typeface="Google Sans"/>
              </a:rPr>
              <a:t>Model </a:t>
            </a:r>
            <a:r>
              <a:rPr lang="en-US" dirty="0" err="1">
                <a:latin typeface="Google Sans"/>
              </a:rPr>
              <a:t>tiež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nie</a:t>
            </a: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Ich </a:t>
            </a:r>
            <a:r>
              <a:rPr lang="en-US" dirty="0" err="1">
                <a:latin typeface="Google Sans"/>
              </a:rPr>
              <a:t>metódy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sa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nikde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nevolajú</a:t>
            </a:r>
            <a:endParaRPr lang="en-US" dirty="0">
              <a:latin typeface="Google Sans"/>
            </a:endParaRPr>
          </a:p>
          <a:p>
            <a:r>
              <a:rPr lang="en-US" dirty="0" err="1">
                <a:latin typeface="Google Sans"/>
              </a:rPr>
              <a:t>Narušujú</a:t>
            </a:r>
            <a:r>
              <a:rPr lang="en-US" dirty="0">
                <a:latin typeface="Google Sans"/>
              </a:rPr>
              <a:t> OCP a SRP</a:t>
            </a:r>
          </a:p>
          <a:p>
            <a:r>
              <a:rPr lang="en-US" dirty="0" err="1">
                <a:latin typeface="Google Sans"/>
              </a:rPr>
              <a:t>Služby</a:t>
            </a:r>
            <a:r>
              <a:rPr lang="en-US" dirty="0">
                <a:latin typeface="Google Sans"/>
              </a:rPr>
              <a:t> do </a:t>
            </a:r>
            <a:r>
              <a:rPr lang="en-US" dirty="0" err="1">
                <a:latin typeface="Google Sans"/>
              </a:rPr>
              <a:t>nich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injektnuté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sa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používajú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na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rôznych</a:t>
            </a:r>
            <a:r>
              <a:rPr lang="en-US" dirty="0">
                <a:latin typeface="Google Sans"/>
              </a:rPr>
              <a:t> </a:t>
            </a:r>
            <a:r>
              <a:rPr lang="en-US" dirty="0" err="1">
                <a:latin typeface="Google Sans"/>
              </a:rPr>
              <a:t>miestach</a:t>
            </a: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…</a:t>
            </a:r>
            <a:endParaRPr lang="sk-SK" dirty="0">
              <a:latin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16B5D-75CD-F818-4B4F-3D99A57F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Ako sa im to podarilo?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652AB5-211A-8070-59EB-D4E8C098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" y="1138899"/>
            <a:ext cx="4086970" cy="229892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971BABC-4AE4-E946-6E94-53CADAFB1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3" y="4021536"/>
            <a:ext cx="8212373" cy="461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BC50C-9C5F-290E-DDAB-909C117973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/>
              <a:t>Ako sa im to podarilo?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  <a:p>
            <a:r>
              <a:rPr lang="en-US" sz="2400" dirty="0"/>
              <a:t>Implicit using statements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971BABC-4AE4-E946-6E94-53CADAFB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3" y="1112684"/>
            <a:ext cx="5996759" cy="337317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5BBEF38-86CC-5987-2199-43974EA4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" y="3810499"/>
            <a:ext cx="9251820" cy="520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64309-8C03-1738-7089-C8BB4ED9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721A-54F7-B99F-4546-0D99F09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84" y="1023938"/>
            <a:ext cx="3994206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000" dirty="0" err="1"/>
              <a:t>Ako</a:t>
            </a:r>
            <a:r>
              <a:rPr lang="en-US" sz="6000" dirty="0"/>
              <a:t> </a:t>
            </a:r>
            <a:r>
              <a:rPr lang="en-US" sz="6000" dirty="0" err="1"/>
              <a:t>sa</a:t>
            </a:r>
            <a:r>
              <a:rPr lang="en-US" sz="6000" dirty="0"/>
              <a:t> </a:t>
            </a:r>
            <a:r>
              <a:rPr lang="en-US" sz="6000" dirty="0" err="1"/>
              <a:t>im</a:t>
            </a:r>
            <a:r>
              <a:rPr lang="en-US" sz="6000" dirty="0"/>
              <a:t> to </a:t>
            </a:r>
            <a:r>
              <a:rPr lang="en-US" sz="6000" dirty="0" err="1"/>
              <a:t>podarilo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1FD9-E455-461A-6638-1B2F39F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784" y="4110036"/>
            <a:ext cx="3994206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Top level statement</a:t>
            </a:r>
          </a:p>
          <a:p>
            <a:r>
              <a:rPr lang="en-US" sz="2400" dirty="0"/>
              <a:t>Implicit using statements</a:t>
            </a:r>
          </a:p>
          <a:p>
            <a:r>
              <a:rPr lang="en-US" sz="2400" dirty="0"/>
              <a:t>Attributes on lambdas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278A0F-D237-1073-1DAA-78A238C1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1" y="3048000"/>
            <a:ext cx="6902273" cy="3883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7B3FB-3E57-4041-A65E-23874F74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20718" y="5804648"/>
            <a:ext cx="891988" cy="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2818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940</TotalTime>
  <Words>182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 Cond</vt:lpstr>
      <vt:lpstr>Google Sans</vt:lpstr>
      <vt:lpstr>Impact</vt:lpstr>
      <vt:lpstr>TornVTI</vt:lpstr>
      <vt:lpstr>ASP.NET Core - Minimal API</vt:lpstr>
      <vt:lpstr>Čo je to Minimal API?</vt:lpstr>
      <vt:lpstr>Je vám to povedomé?</vt:lpstr>
      <vt:lpstr>Prečo Minimal API?</vt:lpstr>
      <vt:lpstr>Prečo Minimal API?</vt:lpstr>
      <vt:lpstr>Prečo Minimal API?</vt:lpstr>
      <vt:lpstr>Ako sa im to podarilo?</vt:lpstr>
      <vt:lpstr>Ako sa im to podarilo?</vt:lpstr>
      <vt:lpstr>Ako sa im to podarilo?</vt:lpstr>
      <vt:lpstr>Demo</vt:lpstr>
      <vt:lpstr>Mýty a povery</vt:lpstr>
      <vt:lpstr>Aktuálne obmedzenia</vt:lpstr>
      <vt:lpstr>REPR Design Pattern</vt:lpstr>
      <vt:lpstr>Čo to teda Minimal API je?</vt:lpstr>
      <vt:lpstr>PowerPoint Presentation</vt:lpstr>
      <vt:lpstr>PowerPoint Presentation</vt:lpstr>
      <vt:lpstr>Demo</vt:lpstr>
      <vt:lpstr>Ďakujem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- Minimal API</dc:title>
  <dc:creator>Ing. Milan Martiniak</dc:creator>
  <cp:lastModifiedBy>Ing. Milan Martiniak</cp:lastModifiedBy>
  <cp:revision>9</cp:revision>
  <dcterms:created xsi:type="dcterms:W3CDTF">2023-09-08T10:24:28Z</dcterms:created>
  <dcterms:modified xsi:type="dcterms:W3CDTF">2024-05-10T10:38:08Z</dcterms:modified>
</cp:coreProperties>
</file>